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Calibri" pitchFamily="34" charset="0"/>
      <p:regular r:id="rId5"/>
      <p:bold r:id="rId6"/>
      <p:italic r:id="rId7"/>
      <p:boldItalic r:id="rId8"/>
    </p:embeddedFont>
    <p:embeddedFont>
      <p:font typeface="Times New Roman Bold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-8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render.com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render.com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biorender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5757">
                <a:alpha val="100000"/>
              </a:srgbClr>
            </a:gs>
            <a:gs pos="100000">
              <a:srgbClr val="8C52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5745" y="139309"/>
            <a:ext cx="17916510" cy="9883376"/>
            <a:chOff x="0" y="0"/>
            <a:chExt cx="4718752" cy="2603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18752" cy="2603029"/>
            </a:xfrm>
            <a:custGeom>
              <a:avLst/>
              <a:gdLst/>
              <a:ahLst/>
              <a:cxnLst/>
              <a:rect l="l" t="t" r="r" b="b"/>
              <a:pathLst>
                <a:path w="4718752" h="2603029">
                  <a:moveTo>
                    <a:pt x="7346" y="0"/>
                  </a:moveTo>
                  <a:lnTo>
                    <a:pt x="4711405" y="0"/>
                  </a:lnTo>
                  <a:cubicBezTo>
                    <a:pt x="4713354" y="0"/>
                    <a:pt x="4715222" y="774"/>
                    <a:pt x="4716600" y="2152"/>
                  </a:cubicBezTo>
                  <a:cubicBezTo>
                    <a:pt x="4717978" y="3529"/>
                    <a:pt x="4718752" y="5398"/>
                    <a:pt x="4718752" y="7346"/>
                  </a:cubicBezTo>
                  <a:lnTo>
                    <a:pt x="4718752" y="2595683"/>
                  </a:lnTo>
                  <a:cubicBezTo>
                    <a:pt x="4718752" y="2599740"/>
                    <a:pt x="4715463" y="2603029"/>
                    <a:pt x="4711405" y="2603029"/>
                  </a:cubicBezTo>
                  <a:lnTo>
                    <a:pt x="7346" y="2603029"/>
                  </a:lnTo>
                  <a:cubicBezTo>
                    <a:pt x="5398" y="2603029"/>
                    <a:pt x="3529" y="2602255"/>
                    <a:pt x="2152" y="2600877"/>
                  </a:cubicBezTo>
                  <a:cubicBezTo>
                    <a:pt x="774" y="2599500"/>
                    <a:pt x="0" y="2597632"/>
                    <a:pt x="0" y="2595683"/>
                  </a:cubicBezTo>
                  <a:lnTo>
                    <a:pt x="0" y="7346"/>
                  </a:lnTo>
                  <a:cubicBezTo>
                    <a:pt x="0" y="3289"/>
                    <a:pt x="3289" y="0"/>
                    <a:pt x="734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718752" cy="26411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212638" y="-742950"/>
            <a:ext cx="2875304" cy="2875304"/>
          </a:xfrm>
          <a:custGeom>
            <a:avLst/>
            <a:gdLst/>
            <a:ahLst/>
            <a:cxnLst/>
            <a:rect l="l" t="t" r="r" b="b"/>
            <a:pathLst>
              <a:path w="2875304" h="2875304">
                <a:moveTo>
                  <a:pt x="0" y="0"/>
                </a:moveTo>
                <a:lnTo>
                  <a:pt x="2875304" y="0"/>
                </a:lnTo>
                <a:lnTo>
                  <a:pt x="2875304" y="2875304"/>
                </a:lnTo>
                <a:lnTo>
                  <a:pt x="0" y="28753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145805" y="-412367"/>
            <a:ext cx="4226991" cy="2214138"/>
          </a:xfrm>
          <a:custGeom>
            <a:avLst/>
            <a:gdLst/>
            <a:ahLst/>
            <a:cxnLst/>
            <a:rect l="l" t="t" r="r" b="b"/>
            <a:pathLst>
              <a:path w="4226991" h="2214138">
                <a:moveTo>
                  <a:pt x="0" y="0"/>
                </a:moveTo>
                <a:lnTo>
                  <a:pt x="4226990" y="0"/>
                </a:lnTo>
                <a:lnTo>
                  <a:pt x="4226990" y="2214138"/>
                </a:lnTo>
                <a:lnTo>
                  <a:pt x="0" y="22141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80059" y="6156581"/>
            <a:ext cx="5604480" cy="3600806"/>
          </a:xfrm>
          <a:custGeom>
            <a:avLst/>
            <a:gdLst/>
            <a:ahLst/>
            <a:cxnLst/>
            <a:rect l="l" t="t" r="r" b="b"/>
            <a:pathLst>
              <a:path w="5604480" h="3600806">
                <a:moveTo>
                  <a:pt x="0" y="0"/>
                </a:moveTo>
                <a:lnTo>
                  <a:pt x="5604479" y="0"/>
                </a:lnTo>
                <a:lnTo>
                  <a:pt x="5604479" y="3600806"/>
                </a:lnTo>
                <a:lnTo>
                  <a:pt x="0" y="36008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098054" y="3453052"/>
            <a:ext cx="6412454" cy="3737195"/>
          </a:xfrm>
          <a:custGeom>
            <a:avLst/>
            <a:gdLst/>
            <a:ahLst/>
            <a:cxnLst/>
            <a:rect l="l" t="t" r="r" b="b"/>
            <a:pathLst>
              <a:path w="6412454" h="3737195">
                <a:moveTo>
                  <a:pt x="0" y="0"/>
                </a:moveTo>
                <a:lnTo>
                  <a:pt x="6412454" y="0"/>
                </a:lnTo>
                <a:lnTo>
                  <a:pt x="6412454" y="3737194"/>
                </a:lnTo>
                <a:lnTo>
                  <a:pt x="0" y="37371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80059" y="1048091"/>
            <a:ext cx="13836039" cy="3322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Leong, N. L.;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Kator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, J. L.; Clemens, T. L.; James, A.;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Enamoto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-Iwamoto, M.; &amp; Jiang, J.; Silva 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39238" y="4652327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6155992" y="1657056"/>
            <a:ext cx="6354516" cy="7325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39"/>
              </a:lnSpc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Times New Roman Bold"/>
                <a:cs typeface="Times New Roman" pitchFamily="18" charset="0"/>
                <a:sym typeface="Times New Roman Bold"/>
              </a:rPr>
              <a:t>RESULTADOS</a:t>
            </a:r>
          </a:p>
          <a:p>
            <a:pPr algn="just">
              <a:lnSpc>
                <a:spcPts val="2239"/>
              </a:lnSpc>
            </a:pP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Aqui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mais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uma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vez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aproveite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para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abusar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imagens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gráficos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tabelas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mas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evite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demonstrar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mesmo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resultado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formas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diferentes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Por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exemplo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: Se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já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vai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demonstrar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um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grupo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de dados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como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gráfico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não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apresente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mesmo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tempo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como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tabela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</a:t>
            </a:r>
          </a:p>
          <a:p>
            <a:pPr algn="just">
              <a:lnSpc>
                <a:spcPts val="2239"/>
              </a:lnSpc>
            </a:pPr>
            <a:endParaRPr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239"/>
              </a:lnSpc>
            </a:pPr>
            <a:endParaRPr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239"/>
              </a:lnSpc>
            </a:pPr>
            <a:endParaRPr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239"/>
              </a:lnSpc>
            </a:pPr>
            <a:endParaRPr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239"/>
              </a:lnSpc>
            </a:pPr>
            <a:endParaRPr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239"/>
              </a:lnSpc>
            </a:pPr>
            <a:endParaRPr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239"/>
              </a:lnSpc>
            </a:pPr>
            <a:endParaRPr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239"/>
              </a:lnSpc>
            </a:pPr>
            <a:endParaRPr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239"/>
              </a:lnSpc>
            </a:pPr>
            <a:endParaRPr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239"/>
              </a:lnSpc>
            </a:pPr>
            <a:endParaRPr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239"/>
              </a:lnSpc>
            </a:pPr>
            <a:endParaRPr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239"/>
              </a:lnSpc>
            </a:pPr>
            <a:endParaRPr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239"/>
              </a:lnSpc>
            </a:pPr>
            <a:endParaRPr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239"/>
              </a:lnSpc>
            </a:pPr>
            <a:endParaRPr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239"/>
              </a:lnSpc>
            </a:pPr>
            <a:endParaRPr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239"/>
              </a:lnSpc>
            </a:pP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Cuidado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com 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tamanho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legendas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gráfico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 Observe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que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no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exemplo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acima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mal é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possível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ler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que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está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escrito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 Se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necessário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adapte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no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seu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programa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gráficos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tamanho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da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fonte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antes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inserir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aqui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 </a:t>
            </a:r>
          </a:p>
          <a:p>
            <a:pPr algn="just">
              <a:lnSpc>
                <a:spcPts val="2239"/>
              </a:lnSpc>
            </a:pPr>
            <a:endParaRPr/>
          </a:p>
        </p:txBody>
      </p:sp>
      <p:sp>
        <p:nvSpPr>
          <p:cNvPr id="12" name="Freeform 12"/>
          <p:cNvSpPr/>
          <p:nvPr/>
        </p:nvSpPr>
        <p:spPr>
          <a:xfrm>
            <a:off x="12486025" y="1723731"/>
            <a:ext cx="2971341" cy="4167016"/>
          </a:xfrm>
          <a:custGeom>
            <a:avLst/>
            <a:gdLst/>
            <a:ahLst/>
            <a:cxnLst/>
            <a:rect l="l" t="t" r="r" b="b"/>
            <a:pathLst>
              <a:path w="2971341" h="4167016">
                <a:moveTo>
                  <a:pt x="0" y="0"/>
                </a:moveTo>
                <a:lnTo>
                  <a:pt x="2971341" y="0"/>
                </a:lnTo>
                <a:lnTo>
                  <a:pt x="2971341" y="4167016"/>
                </a:lnTo>
                <a:lnTo>
                  <a:pt x="0" y="41670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145805" y="1915230"/>
            <a:ext cx="2956450" cy="3784019"/>
          </a:xfrm>
          <a:custGeom>
            <a:avLst/>
            <a:gdLst/>
            <a:ahLst/>
            <a:cxnLst/>
            <a:rect l="l" t="t" r="r" b="b"/>
            <a:pathLst>
              <a:path w="2956450" h="3784019">
                <a:moveTo>
                  <a:pt x="0" y="0"/>
                </a:moveTo>
                <a:lnTo>
                  <a:pt x="2956450" y="0"/>
                </a:lnTo>
                <a:lnTo>
                  <a:pt x="2956450" y="3784019"/>
                </a:lnTo>
                <a:lnTo>
                  <a:pt x="0" y="378401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615" r="-4404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79274" y="317512"/>
            <a:ext cx="14175971" cy="73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TÍTULO DEVE SER INSERIDO INTEIRAMENTE EM LETRAS MAIÚSCULAS, EXCETO QUANDO HOUVER NOME CIENTÍFICO A SER DIGITADO: EXEMPLO </a:t>
            </a:r>
            <a:r>
              <a:rPr lang="en-US" sz="2400" b="1" i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Canis</a:t>
            </a:r>
            <a:r>
              <a:rPr lang="en-US" sz="2400" b="1" i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familiaris</a:t>
            </a:r>
            <a:r>
              <a:rPr lang="en-US" sz="2400" b="1" i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79274" y="1657056"/>
            <a:ext cx="5604480" cy="2257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39"/>
              </a:lnSpc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Times New Roman Bold"/>
                <a:cs typeface="Times New Roman" pitchFamily="18" charset="0"/>
                <a:sym typeface="Times New Roman Bold"/>
              </a:rPr>
              <a:t>INTRODUÇÃO</a:t>
            </a:r>
          </a:p>
          <a:p>
            <a:pPr algn="just">
              <a:lnSpc>
                <a:spcPts val="2239"/>
              </a:lnSpc>
            </a:pP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Encorajamos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uso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das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fontes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tamanhos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aqui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apresentados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que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já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foram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testados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e se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provaram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adequados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tamanho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da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apresentação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Caso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seja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interesse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dos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autores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podem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ficar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à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vontade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para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realizar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alterações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mas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testem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tamanho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para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evitar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problemas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na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hora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da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apresentação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Caso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queira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/precise,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aumente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fonte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um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pouco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57126" y="4357682"/>
            <a:ext cx="5604480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39"/>
              </a:lnSpc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Times New Roman Bold"/>
                <a:cs typeface="Times New Roman" pitchFamily="18" charset="0"/>
                <a:sym typeface="Times New Roman Bold"/>
              </a:rPr>
              <a:t>MATERIAIS E MÉTODOS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239"/>
              </a:lnSpc>
            </a:pP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Tente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manter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seu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poster 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mais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visual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possível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Quanto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menos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texto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melhor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Você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já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vai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falar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então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as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pessoas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não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precisam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acompanhar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lendo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 Abuse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imagens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gráficos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Uma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boa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dica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é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usar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os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serviços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gratuitos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do </a:t>
            </a:r>
            <a:r>
              <a:rPr lang="en-US" u="sng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  <a:hlinkClick r:id="rId8" tooltip="http://www.biorender.com"/>
              </a:rPr>
              <a:t>www.biorender.com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681958" y="6785293"/>
            <a:ext cx="5184527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39"/>
              </a:lnSpc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Times New Roman Bold"/>
                <a:cs typeface="Times New Roman" pitchFamily="18" charset="0"/>
                <a:sym typeface="Times New Roman Bold"/>
              </a:rPr>
              <a:t>CONCLUSÃO/CONCLUSÕES</a:t>
            </a:r>
          </a:p>
          <a:p>
            <a:pPr algn="just">
              <a:lnSpc>
                <a:spcPts val="2239"/>
              </a:lnSpc>
            </a:pP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Cada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divisão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do poster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foi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colocada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em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caixas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texto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diferentes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para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garantir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maior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facilidade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na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hora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da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edição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Assim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adapte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tamanho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das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sessões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à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suas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necessidades</a:t>
            </a:r>
            <a:endParaRPr lang="en-US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681958" y="8562658"/>
            <a:ext cx="5184527" cy="1112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39"/>
              </a:lnSpc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Times New Roman Bold"/>
                <a:cs typeface="Times New Roman" pitchFamily="18" charset="0"/>
                <a:sym typeface="Times New Roman Bold"/>
              </a:rPr>
              <a:t>AGRADECIMENTOS</a:t>
            </a:r>
          </a:p>
          <a:p>
            <a:pPr algn="just">
              <a:lnSpc>
                <a:spcPts val="2239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Um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tópico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opcional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para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aqueles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que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desejem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expressar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seus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agradecimentos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alguém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ou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instituição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em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particular.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5757">
                <a:alpha val="100000"/>
              </a:srgbClr>
            </a:gs>
            <a:gs pos="100000">
              <a:srgbClr val="8C52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0508" y="201812"/>
            <a:ext cx="17916510" cy="9883376"/>
            <a:chOff x="0" y="0"/>
            <a:chExt cx="4718752" cy="2603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18752" cy="2603029"/>
            </a:xfrm>
            <a:custGeom>
              <a:avLst/>
              <a:gdLst/>
              <a:ahLst/>
              <a:cxnLst/>
              <a:rect l="l" t="t" r="r" b="b"/>
              <a:pathLst>
                <a:path w="4718752" h="2603029">
                  <a:moveTo>
                    <a:pt x="7346" y="0"/>
                  </a:moveTo>
                  <a:lnTo>
                    <a:pt x="4711405" y="0"/>
                  </a:lnTo>
                  <a:cubicBezTo>
                    <a:pt x="4713354" y="0"/>
                    <a:pt x="4715222" y="774"/>
                    <a:pt x="4716600" y="2152"/>
                  </a:cubicBezTo>
                  <a:cubicBezTo>
                    <a:pt x="4717978" y="3529"/>
                    <a:pt x="4718752" y="5398"/>
                    <a:pt x="4718752" y="7346"/>
                  </a:cubicBezTo>
                  <a:lnTo>
                    <a:pt x="4718752" y="2595683"/>
                  </a:lnTo>
                  <a:cubicBezTo>
                    <a:pt x="4718752" y="2599740"/>
                    <a:pt x="4715463" y="2603029"/>
                    <a:pt x="4711405" y="2603029"/>
                  </a:cubicBezTo>
                  <a:lnTo>
                    <a:pt x="7346" y="2603029"/>
                  </a:lnTo>
                  <a:cubicBezTo>
                    <a:pt x="5398" y="2603029"/>
                    <a:pt x="3529" y="2602255"/>
                    <a:pt x="2152" y="2600877"/>
                  </a:cubicBezTo>
                  <a:cubicBezTo>
                    <a:pt x="774" y="2599500"/>
                    <a:pt x="0" y="2597632"/>
                    <a:pt x="0" y="2595683"/>
                  </a:cubicBezTo>
                  <a:lnTo>
                    <a:pt x="0" y="7346"/>
                  </a:lnTo>
                  <a:cubicBezTo>
                    <a:pt x="0" y="3289"/>
                    <a:pt x="3289" y="0"/>
                    <a:pt x="734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718752" cy="26411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212638" y="-742950"/>
            <a:ext cx="2875304" cy="2875304"/>
          </a:xfrm>
          <a:custGeom>
            <a:avLst/>
            <a:gdLst/>
            <a:ahLst/>
            <a:cxnLst/>
            <a:rect l="l" t="t" r="r" b="b"/>
            <a:pathLst>
              <a:path w="2875304" h="2875304">
                <a:moveTo>
                  <a:pt x="0" y="0"/>
                </a:moveTo>
                <a:lnTo>
                  <a:pt x="2875304" y="0"/>
                </a:lnTo>
                <a:lnTo>
                  <a:pt x="2875304" y="2875304"/>
                </a:lnTo>
                <a:lnTo>
                  <a:pt x="0" y="28753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145805" y="-412367"/>
            <a:ext cx="4226991" cy="2214138"/>
          </a:xfrm>
          <a:custGeom>
            <a:avLst/>
            <a:gdLst/>
            <a:ahLst/>
            <a:cxnLst/>
            <a:rect l="l" t="t" r="r" b="b"/>
            <a:pathLst>
              <a:path w="4226991" h="2214138">
                <a:moveTo>
                  <a:pt x="0" y="0"/>
                </a:moveTo>
                <a:lnTo>
                  <a:pt x="4226990" y="0"/>
                </a:lnTo>
                <a:lnTo>
                  <a:pt x="4226990" y="2214138"/>
                </a:lnTo>
                <a:lnTo>
                  <a:pt x="0" y="22141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14382" y="5929318"/>
            <a:ext cx="5604480" cy="3600806"/>
          </a:xfrm>
          <a:custGeom>
            <a:avLst/>
            <a:gdLst/>
            <a:ahLst/>
            <a:cxnLst/>
            <a:rect l="l" t="t" r="r" b="b"/>
            <a:pathLst>
              <a:path w="5604480" h="3600806">
                <a:moveTo>
                  <a:pt x="0" y="0"/>
                </a:moveTo>
                <a:lnTo>
                  <a:pt x="5604480" y="0"/>
                </a:lnTo>
                <a:lnTo>
                  <a:pt x="5604480" y="3600806"/>
                </a:lnTo>
                <a:lnTo>
                  <a:pt x="0" y="36008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929554" y="3286112"/>
            <a:ext cx="5714299" cy="4020852"/>
          </a:xfrm>
          <a:custGeom>
            <a:avLst/>
            <a:gdLst/>
            <a:ahLst/>
            <a:cxnLst/>
            <a:rect l="l" t="t" r="r" b="b"/>
            <a:pathLst>
              <a:path w="5714299" h="4020852">
                <a:moveTo>
                  <a:pt x="0" y="0"/>
                </a:moveTo>
                <a:lnTo>
                  <a:pt x="5714299" y="0"/>
                </a:lnTo>
                <a:lnTo>
                  <a:pt x="5714299" y="4020852"/>
                </a:lnTo>
                <a:lnTo>
                  <a:pt x="0" y="40208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787470" y="2928922"/>
            <a:ext cx="3357667" cy="2546045"/>
          </a:xfrm>
          <a:custGeom>
            <a:avLst/>
            <a:gdLst/>
            <a:ahLst/>
            <a:cxnLst/>
            <a:rect l="l" t="t" r="r" b="b"/>
            <a:pathLst>
              <a:path w="3357667" h="2546045">
                <a:moveTo>
                  <a:pt x="0" y="0"/>
                </a:moveTo>
                <a:lnTo>
                  <a:pt x="3357667" y="0"/>
                </a:lnTo>
                <a:lnTo>
                  <a:pt x="3357667" y="2546046"/>
                </a:lnTo>
                <a:lnTo>
                  <a:pt x="0" y="25460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787470" y="5572128"/>
            <a:ext cx="3346440" cy="2465924"/>
          </a:xfrm>
          <a:custGeom>
            <a:avLst/>
            <a:gdLst/>
            <a:ahLst/>
            <a:cxnLst/>
            <a:rect l="l" t="t" r="r" b="b"/>
            <a:pathLst>
              <a:path w="3346440" h="2465924">
                <a:moveTo>
                  <a:pt x="0" y="0"/>
                </a:moveTo>
                <a:lnTo>
                  <a:pt x="3346441" y="0"/>
                </a:lnTo>
                <a:lnTo>
                  <a:pt x="3346441" y="2465924"/>
                </a:lnTo>
                <a:lnTo>
                  <a:pt x="0" y="246592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506" b="-1506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79274" y="1114766"/>
            <a:ext cx="13836824" cy="3322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Leong, N. L.;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Kator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, J. L.; Clemens, T. L.; James, A.;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Enamoto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-Iwamoto, M.; &amp; Jiang, J.; Silva E.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139238" y="4652327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7929554" y="1643038"/>
            <a:ext cx="9605736" cy="1112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39"/>
              </a:lnSpc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Times New Roman Bold"/>
                <a:cs typeface="Times New Roman" pitchFamily="18" charset="0"/>
                <a:sym typeface="Times New Roman Bold"/>
              </a:rPr>
              <a:t>RESULTADOS</a:t>
            </a:r>
          </a:p>
          <a:p>
            <a:pPr algn="just">
              <a:lnSpc>
                <a:spcPts val="2239"/>
              </a:lnSpc>
            </a:pP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Aqui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mais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uma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vez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aproveite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para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abusar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imagens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gráficos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tabelas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mas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evite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demonstrar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mesmo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resultado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formas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diferentes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Por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exemplo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: Se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já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vai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demonstrar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um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grupo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de dados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como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gráfico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não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apresente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mesmo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tempo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como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tabela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79274" y="317512"/>
            <a:ext cx="14175971" cy="73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TÍTULO DEVE SER INSERIDO INTEIRAMENTE EM LETRAS MAIÚSCULAS, EXCETO QUANDO HOUVER NOME CIENTÍFICO A SER DIGITADO: EXEMPLO </a:t>
            </a:r>
            <a:r>
              <a:rPr lang="en-US" sz="2400" b="1" i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Canis</a:t>
            </a:r>
            <a:r>
              <a:rPr lang="en-US" sz="2400" b="1" i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familiaris</a:t>
            </a:r>
            <a:r>
              <a:rPr lang="en-US" sz="2400" b="1" i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79274" y="1657056"/>
            <a:ext cx="7238778" cy="1676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39"/>
              </a:lnSpc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Times New Roman Bold"/>
                <a:cs typeface="Times New Roman" pitchFamily="18" charset="0"/>
                <a:sym typeface="Times New Roman Bold"/>
              </a:rPr>
              <a:t>INTRODUÇÃO</a:t>
            </a:r>
          </a:p>
          <a:p>
            <a:pPr algn="just">
              <a:lnSpc>
                <a:spcPts val="2239"/>
              </a:lnSpc>
            </a:pP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Encorajamos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uso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das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fontes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tamanhos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aqui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apresentados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que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já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foram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testados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e se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provaram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adequados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tamanho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da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apresentação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Caso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seja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interesse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dos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autores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podem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ficar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à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vontade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para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realizar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alterações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mas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testem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tamanho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para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evitar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problemas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na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hora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da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apresentação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Caso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queira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/precise,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aumente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fonte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um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pouco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79274" y="4160203"/>
            <a:ext cx="7238778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39"/>
              </a:lnSpc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Times New Roman Bold"/>
                <a:cs typeface="Times New Roman" pitchFamily="18" charset="0"/>
                <a:sym typeface="Times New Roman Bold"/>
              </a:rPr>
              <a:t>MATERIAIS E MÉTODOS</a:t>
            </a:r>
          </a:p>
          <a:p>
            <a:pPr algn="just">
              <a:lnSpc>
                <a:spcPts val="2239"/>
              </a:lnSpc>
            </a:pP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Tente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manter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seu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poster 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mais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visual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possível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Quanto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menos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texto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melhor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Você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já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vai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falar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então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as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pessoas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não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precisam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acompanhar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lendo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 Abuse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imagens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gráficos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Uma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boa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dica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é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usar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os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serviços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gratuitos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do </a:t>
            </a:r>
            <a:r>
              <a:rPr lang="en-US" u="sng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  <a:hlinkClick r:id="rId8" tooltip="http://www.biorender.com"/>
              </a:rPr>
              <a:t>www.biorender.com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000992" y="7929582"/>
            <a:ext cx="9605736" cy="829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39"/>
              </a:lnSpc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Times New Roman Bold"/>
                <a:cs typeface="Times New Roman" pitchFamily="18" charset="0"/>
                <a:sym typeface="Times New Roman Bold"/>
              </a:rPr>
              <a:t>CONCLUSÃO/CONCLUSÕES</a:t>
            </a:r>
          </a:p>
          <a:p>
            <a:pPr algn="just">
              <a:lnSpc>
                <a:spcPts val="2239"/>
              </a:lnSpc>
            </a:pP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Cada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divisão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do poster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foi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colocada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em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caixas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texto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diferentes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para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garantir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maior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facilidade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na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hora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da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edição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Assim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adapte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tamanho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das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sessões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à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suas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necessidades</a:t>
            </a:r>
            <a:endParaRPr lang="en-US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000992" y="9001152"/>
            <a:ext cx="9605736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39"/>
              </a:lnSpc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Times New Roman Bold"/>
                <a:cs typeface="Times New Roman" pitchFamily="18" charset="0"/>
                <a:sym typeface="Times New Roman Bold"/>
              </a:rPr>
              <a:t>AGRADECIMENTOS</a:t>
            </a:r>
          </a:p>
          <a:p>
            <a:pPr algn="just">
              <a:lnSpc>
                <a:spcPts val="2239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Um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tópico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opcional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para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aqueles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que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desejem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expressar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seus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agradecimentos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alguém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ou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instituição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em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particular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5757">
                <a:alpha val="100000"/>
              </a:srgbClr>
            </a:gs>
            <a:gs pos="100000">
              <a:srgbClr val="8C52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0508" y="201812"/>
            <a:ext cx="17916510" cy="9883376"/>
            <a:chOff x="0" y="0"/>
            <a:chExt cx="4718752" cy="2603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18752" cy="2603029"/>
            </a:xfrm>
            <a:custGeom>
              <a:avLst/>
              <a:gdLst/>
              <a:ahLst/>
              <a:cxnLst/>
              <a:rect l="l" t="t" r="r" b="b"/>
              <a:pathLst>
                <a:path w="4718752" h="2603029">
                  <a:moveTo>
                    <a:pt x="7346" y="0"/>
                  </a:moveTo>
                  <a:lnTo>
                    <a:pt x="4711405" y="0"/>
                  </a:lnTo>
                  <a:cubicBezTo>
                    <a:pt x="4713354" y="0"/>
                    <a:pt x="4715222" y="774"/>
                    <a:pt x="4716600" y="2152"/>
                  </a:cubicBezTo>
                  <a:cubicBezTo>
                    <a:pt x="4717978" y="3529"/>
                    <a:pt x="4718752" y="5398"/>
                    <a:pt x="4718752" y="7346"/>
                  </a:cubicBezTo>
                  <a:lnTo>
                    <a:pt x="4718752" y="2595683"/>
                  </a:lnTo>
                  <a:cubicBezTo>
                    <a:pt x="4718752" y="2599740"/>
                    <a:pt x="4715463" y="2603029"/>
                    <a:pt x="4711405" y="2603029"/>
                  </a:cubicBezTo>
                  <a:lnTo>
                    <a:pt x="7346" y="2603029"/>
                  </a:lnTo>
                  <a:cubicBezTo>
                    <a:pt x="5398" y="2603029"/>
                    <a:pt x="3529" y="2602255"/>
                    <a:pt x="2152" y="2600877"/>
                  </a:cubicBezTo>
                  <a:cubicBezTo>
                    <a:pt x="774" y="2599500"/>
                    <a:pt x="0" y="2597632"/>
                    <a:pt x="0" y="2595683"/>
                  </a:cubicBezTo>
                  <a:lnTo>
                    <a:pt x="0" y="7346"/>
                  </a:lnTo>
                  <a:cubicBezTo>
                    <a:pt x="0" y="3289"/>
                    <a:pt x="3289" y="0"/>
                    <a:pt x="734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718752" cy="26411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212638" y="-742950"/>
            <a:ext cx="2875304" cy="2875304"/>
          </a:xfrm>
          <a:custGeom>
            <a:avLst/>
            <a:gdLst/>
            <a:ahLst/>
            <a:cxnLst/>
            <a:rect l="l" t="t" r="r" b="b"/>
            <a:pathLst>
              <a:path w="2875304" h="2875304">
                <a:moveTo>
                  <a:pt x="0" y="0"/>
                </a:moveTo>
                <a:lnTo>
                  <a:pt x="2875304" y="0"/>
                </a:lnTo>
                <a:lnTo>
                  <a:pt x="2875304" y="2875304"/>
                </a:lnTo>
                <a:lnTo>
                  <a:pt x="0" y="28753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145805" y="-412367"/>
            <a:ext cx="4226991" cy="2214138"/>
          </a:xfrm>
          <a:custGeom>
            <a:avLst/>
            <a:gdLst/>
            <a:ahLst/>
            <a:cxnLst/>
            <a:rect l="l" t="t" r="r" b="b"/>
            <a:pathLst>
              <a:path w="4226991" h="2214138">
                <a:moveTo>
                  <a:pt x="0" y="0"/>
                </a:moveTo>
                <a:lnTo>
                  <a:pt x="4226990" y="0"/>
                </a:lnTo>
                <a:lnTo>
                  <a:pt x="4226990" y="2214138"/>
                </a:lnTo>
                <a:lnTo>
                  <a:pt x="0" y="22141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27362" y="5872303"/>
            <a:ext cx="5342602" cy="3736375"/>
          </a:xfrm>
          <a:custGeom>
            <a:avLst/>
            <a:gdLst/>
            <a:ahLst/>
            <a:cxnLst/>
            <a:rect l="l" t="t" r="r" b="b"/>
            <a:pathLst>
              <a:path w="5342602" h="3736375">
                <a:moveTo>
                  <a:pt x="0" y="0"/>
                </a:moveTo>
                <a:lnTo>
                  <a:pt x="5342602" y="0"/>
                </a:lnTo>
                <a:lnTo>
                  <a:pt x="5342602" y="3736375"/>
                </a:lnTo>
                <a:lnTo>
                  <a:pt x="0" y="37363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964399" y="3036276"/>
            <a:ext cx="3501571" cy="4314256"/>
          </a:xfrm>
          <a:custGeom>
            <a:avLst/>
            <a:gdLst/>
            <a:ahLst/>
            <a:cxnLst/>
            <a:rect l="l" t="t" r="r" b="b"/>
            <a:pathLst>
              <a:path w="3501571" h="4314256">
                <a:moveTo>
                  <a:pt x="0" y="0"/>
                </a:moveTo>
                <a:lnTo>
                  <a:pt x="3501571" y="0"/>
                </a:lnTo>
                <a:lnTo>
                  <a:pt x="3501571" y="4314257"/>
                </a:lnTo>
                <a:lnTo>
                  <a:pt x="0" y="43142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130318" y="3438459"/>
            <a:ext cx="6684708" cy="3912074"/>
          </a:xfrm>
          <a:custGeom>
            <a:avLst/>
            <a:gdLst/>
            <a:ahLst/>
            <a:cxnLst/>
            <a:rect l="l" t="t" r="r" b="b"/>
            <a:pathLst>
              <a:path w="6684708" h="3912074">
                <a:moveTo>
                  <a:pt x="0" y="0"/>
                </a:moveTo>
                <a:lnTo>
                  <a:pt x="6684709" y="0"/>
                </a:lnTo>
                <a:lnTo>
                  <a:pt x="6684709" y="3912074"/>
                </a:lnTo>
                <a:lnTo>
                  <a:pt x="0" y="39120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79274" y="1057616"/>
            <a:ext cx="13765386" cy="3322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Leong, N. L.;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Kator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, J. L.; Clemens, T. L.; James, A.; </a:t>
            </a:r>
            <a:r>
              <a:rPr lang="en-US" sz="2000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Enamoto</a:t>
            </a:r>
            <a:r>
              <a:rPr lang="en-US" sz="2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-Iwamoto, M.; &amp; Jiang, J.; Silva E.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39238" y="4652327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7964399" y="1657056"/>
            <a:ext cx="9850627" cy="140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39"/>
              </a:lnSpc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Times New Roman Bold"/>
                <a:cs typeface="Times New Roman" pitchFamily="18" charset="0"/>
                <a:sym typeface="Times New Roman Bold"/>
              </a:rPr>
              <a:t>RESULTADOS</a:t>
            </a:r>
          </a:p>
          <a:p>
            <a:pPr algn="just">
              <a:lnSpc>
                <a:spcPts val="2239"/>
              </a:lnSpc>
            </a:pP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Aqui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mais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uma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vez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aproveite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para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abusar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imagens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gráficos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tabelas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mas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evite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demonstrar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mesmo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resultado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formas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diferentes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Por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exemplo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: Se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já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vai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demonstrar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um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grupo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de dados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como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gráfico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não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apresente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mesmo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tempo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como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tabela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</a:t>
            </a:r>
          </a:p>
          <a:p>
            <a:pPr algn="just">
              <a:lnSpc>
                <a:spcPts val="2239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379274" y="317512"/>
            <a:ext cx="14175971" cy="73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TÍTULO DEVE SER INSERIDO INTEIRAMENTE EM LETRAS MAIÚSCULAS, EXCETO QUANDO HOUVER NOME CIENTÍFICO A SER DIGITADO: EXEMPLO </a:t>
            </a:r>
            <a:r>
              <a:rPr lang="en-US" sz="2400" b="1" i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Canis</a:t>
            </a:r>
            <a:r>
              <a:rPr lang="en-US" sz="2400" b="1" i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familiaris</a:t>
            </a:r>
            <a:r>
              <a:rPr lang="en-US" sz="2400" b="1" i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79274" y="1657056"/>
            <a:ext cx="7238778" cy="1676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39"/>
              </a:lnSpc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Times New Roman Bold"/>
                <a:cs typeface="Times New Roman" pitchFamily="18" charset="0"/>
                <a:sym typeface="Times New Roman Bold"/>
              </a:rPr>
              <a:t>INTRODUÇÃO</a:t>
            </a:r>
          </a:p>
          <a:p>
            <a:pPr algn="just">
              <a:lnSpc>
                <a:spcPts val="2239"/>
              </a:lnSpc>
            </a:pP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Encorajamos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uso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das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fontes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tamanhos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aqui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apresentados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que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já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foram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testados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e se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provaram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adequados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tamanho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da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apresentação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Caso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seja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interesse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dos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autores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podem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ficar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à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vontade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para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realizar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alterações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mas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testem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tamanho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para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evitar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problemas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na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hora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da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apresentação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Caso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queira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/precise,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aumente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fonte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um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pouco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79274" y="4160203"/>
            <a:ext cx="7238778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39"/>
              </a:lnSpc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Times New Roman Bold"/>
                <a:cs typeface="Times New Roman" pitchFamily="18" charset="0"/>
                <a:sym typeface="Times New Roman Bold"/>
              </a:rPr>
              <a:t>MATERIAIS E MÉTODOS</a:t>
            </a:r>
          </a:p>
          <a:p>
            <a:pPr algn="just">
              <a:lnSpc>
                <a:spcPts val="2239"/>
              </a:lnSpc>
            </a:pP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Tente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manter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seu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poster 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mais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visual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possível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Quanto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menos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texto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melhor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Você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já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vai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falar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então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as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pessoas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não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precisam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acompanhar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lendo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 Abuse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imagens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gráficos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Uma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boa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dica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é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usar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os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serviços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gratuitos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do </a:t>
            </a:r>
            <a:r>
              <a:rPr lang="en-US" u="sng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  <a:hlinkClick r:id="rId7" tooltip="http://www.biorender.com"/>
              </a:rPr>
              <a:t>www.biorender.com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000992" y="7715268"/>
            <a:ext cx="9592828" cy="1118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39"/>
              </a:lnSpc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Times New Roman Bold"/>
                <a:cs typeface="Times New Roman" pitchFamily="18" charset="0"/>
                <a:sym typeface="Times New Roman Bold"/>
              </a:rPr>
              <a:t>CONCLUSÃO/CONCLUSÕES</a:t>
            </a:r>
          </a:p>
          <a:p>
            <a:pPr algn="just">
              <a:lnSpc>
                <a:spcPts val="2239"/>
              </a:lnSpc>
            </a:pP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Cada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divisão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do poster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foi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colocada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em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caixas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texto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diferentes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para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garantir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maior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facilidade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na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hora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da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edição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Assim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adapte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tamanho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das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sessões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à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suas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necessidades</a:t>
            </a:r>
            <a:endParaRPr lang="en-US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algn="just">
              <a:lnSpc>
                <a:spcPts val="2239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8000992" y="8929714"/>
            <a:ext cx="9592828" cy="829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39"/>
              </a:lnSpc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Times New Roman Bold"/>
                <a:cs typeface="Times New Roman" pitchFamily="18" charset="0"/>
                <a:sym typeface="Times New Roman Bold"/>
              </a:rPr>
              <a:t>AGRADECIMENTOS</a:t>
            </a:r>
          </a:p>
          <a:p>
            <a:pPr algn="just">
              <a:lnSpc>
                <a:spcPts val="2239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Um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tópico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opcional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para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aqueles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que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desejem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expressar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seus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agradecimentos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alguém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ou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instituição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em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particular.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821</Words>
  <Application>Microsoft Office PowerPoint</Application>
  <PresentationFormat>Personalizar</PresentationFormat>
  <Paragraphs>52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Arial</vt:lpstr>
      <vt:lpstr>Calibri</vt:lpstr>
      <vt:lpstr>Times New Roman Bold</vt:lpstr>
      <vt:lpstr>Times New Roman</vt:lpstr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Inserir um subtítulo</dc:title>
  <dc:creator>Anna Clara Sousa</dc:creator>
  <cp:lastModifiedBy>Anna Clara Sousa</cp:lastModifiedBy>
  <cp:revision>3</cp:revision>
  <dcterms:created xsi:type="dcterms:W3CDTF">2006-08-16T00:00:00Z</dcterms:created>
  <dcterms:modified xsi:type="dcterms:W3CDTF">2025-03-30T13:52:48Z</dcterms:modified>
  <dc:identifier>DAGjH6rKBUA</dc:identifier>
</cp:coreProperties>
</file>